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DA4A10-0347-475E-8B8F-650DADB55FD6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F7994E-6D62-427F-939F-33E1C3D41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459432"/>
            <a:ext cx="8784976" cy="158417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Фотоотчет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«Поздравляем с женским днем!»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ДЛЯ ИРИНЫ НИК\а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551837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ребенка мама – это доброта, нежность, забота. В преддверии Дня 8 марта  воспитанники детского сада готовят сюрпризы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 мамочкам в виде милых поделок, красочной стенгазеты от всей группы и замечательного веселого праздника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:\ДЛЯ ИРИНЫ НИК\1520345190724_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1844824"/>
            <a:ext cx="4824535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2551837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получилось 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группе «Цветик-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рисованию, мы создали с детьми портреты мам, дети выполняли работы с большим интересом.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появилась выставка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Милой мамочки портрет»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070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мы не остановились и сделали подарки для наших мам и бабушек, они получились в виде букетов. Получая букеты от девочек и мальчиков, мамы были просто счастливы. Мамам было вдвойне приятно получать подарки, которые сделаны руками детей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3816424" cy="2520280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цветной бумаги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Вырежу кусочек.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 я сделаю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цветочек.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Мамочке подарок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Приготовлю я.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красивая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меня</a:t>
            </a:r>
            <a:r>
              <a:rPr lang="ru-RU" sz="3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3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какие букеты у нас получились.</a:t>
            </a:r>
          </a:p>
          <a:p>
            <a:endParaRPr lang="ru-RU" b="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44824"/>
            <a:ext cx="4292241" cy="21602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7" name="Объект 6" descr="H:\ДЛЯ ИРИНЫ НИК\1520345239312_3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:\ДЛЯ ИРИНЫ НИК\1520345230961_1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1"/>
            <a:ext cx="4968551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Сюрпризом для мамочек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бабушек была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и выпущена красочная  и оригинальная стенгазета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праздником  8 марта!».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такой коллективной работы способствовало сплочению детей. Они проявили свое творчество и вложили 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работу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любовь к своим мамочкам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:\ДЛЯ ИРИНЫ НИК\1520345197714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00807"/>
            <a:ext cx="8784976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9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для мам и бабушек был подготовлен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дети пели, читали стихи, танцевали, разыгрывали театральные постановки. Был подобран интересный материал, много героев участвовало в празднике.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димка\Desktop\ФОТО\К 8 марта\RSCN05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4162"/>
            <a:ext cx="8568952" cy="5043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5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394720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 descr="C:\Users\димка\Desktop\ФОТО\К 8 марта\DSCN053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1628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имка\Desktop\ФОТО\К 8 марта\DSCN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845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мка\Desktop\ФОТО\К 8 марта\DSCN0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139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Фотоотчет «Поздравляем с женским днем!»</vt:lpstr>
      <vt:lpstr>Для каждого ребенка мама – это доброта, нежность, забота. В преддверии Дня 8 марта  воспитанники детского сада готовят сюрпризы своим любимым мамочкам в виде милых поделок, красочной стенгазеты от всей группы и замечательного веселого праздника.   </vt:lpstr>
      <vt:lpstr>На этом мы не остановились и сделали подарки для наших мам и бабушек, они получились в виде букетов. Получая букеты от девочек и мальчиков, мамы были просто счастливы. Мамам было вдвойне приятно получать подарки, которые сделаны руками детей.    </vt:lpstr>
      <vt:lpstr>Сюрпризом для мамочек и бабушек была сделана и выпущена красочная  и оригинальная стенгазета «С праздником  8 марта!». Создание такой коллективной работы способствовало сплочению детей. Они проявили свое творчество и вложили в эту работу всю любовь к своим мамочкам! </vt:lpstr>
      <vt:lpstr>Кроме того, для мам и бабушек был подготовлен утренник, где дети пели, читали стихи, танцевали, разыгрывали театральные постановки. Был подобран интересный материал, много героев участвовало в празднике.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«Поздравляем с женским днем!»</dc:title>
  <dc:creator>димка</dc:creator>
  <cp:lastModifiedBy>димка</cp:lastModifiedBy>
  <cp:revision>9</cp:revision>
  <dcterms:created xsi:type="dcterms:W3CDTF">2018-03-14T07:16:25Z</dcterms:created>
  <dcterms:modified xsi:type="dcterms:W3CDTF">2018-03-14T08:04:45Z</dcterms:modified>
</cp:coreProperties>
</file>