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FC96D8-7624-4063-9FAC-BC9A94598281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A24BD1-6F2B-4F75-B41D-13F412C34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7072362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С песенкой по лесенке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74a6882d2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57298"/>
            <a:ext cx="7148239" cy="507209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4" name="Содержимое 3" descr="Notyi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370137"/>
            <a:ext cx="5976958" cy="333375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т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285728"/>
            <a:ext cx="8358246" cy="6188097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24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8429684" cy="618809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2b2595770ee0ef6ec3e84bf9687b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43998" cy="6188097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tmik-prod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5" cy="6188097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4go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01121" cy="618809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-5-l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1" cy="6188097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-6-l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5" cy="618809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-7-l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5" cy="618809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  С песенкой по лесенке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песенкой по лесенке</dc:title>
  <dc:creator>Admin</dc:creator>
  <cp:lastModifiedBy>Admin</cp:lastModifiedBy>
  <cp:revision>4</cp:revision>
  <dcterms:created xsi:type="dcterms:W3CDTF">2018-02-15T06:51:21Z</dcterms:created>
  <dcterms:modified xsi:type="dcterms:W3CDTF">2018-02-15T07:22:40Z</dcterms:modified>
</cp:coreProperties>
</file>